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147472269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8D5B4"/>
    <a:srgbClr val="873AC0"/>
    <a:srgbClr val="44546A"/>
    <a:srgbClr val="525662"/>
    <a:srgbClr val="8497B0"/>
    <a:srgbClr val="FFD961"/>
    <a:srgbClr val="FFC000"/>
    <a:srgbClr val="8A0000"/>
    <a:srgbClr val="CFA8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6" autoAdjust="0"/>
    <p:restoredTop sz="94660"/>
  </p:normalViewPr>
  <p:slideViewPr>
    <p:cSldViewPr snapToGrid="0">
      <p:cViewPr varScale="1">
        <p:scale>
          <a:sx n="58" d="100"/>
          <a:sy n="58" d="100"/>
        </p:scale>
        <p:origin x="114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aldo Rotondo" userId="f9194414-084c-47c0-a5a6-ea88892f8345" providerId="ADAL" clId="{7A337A30-0D4D-4CE7-AD23-13161BA78B89}"/>
    <pc:docChg chg="delSld">
      <pc:chgData name="Ronaldo Rotondo" userId="f9194414-084c-47c0-a5a6-ea88892f8345" providerId="ADAL" clId="{7A337A30-0D4D-4CE7-AD23-13161BA78B89}" dt="2024-08-13T19:00:52.973" v="0" actId="47"/>
      <pc:docMkLst>
        <pc:docMk/>
      </pc:docMkLst>
      <pc:sldChg chg="del">
        <pc:chgData name="Ronaldo Rotondo" userId="f9194414-084c-47c0-a5a6-ea88892f8345" providerId="ADAL" clId="{7A337A30-0D4D-4CE7-AD23-13161BA78B89}" dt="2024-08-13T19:00:52.973" v="0" actId="47"/>
        <pc:sldMkLst>
          <pc:docMk/>
          <pc:sldMk cId="1207436245" sldId="4143"/>
        </pc:sldMkLst>
      </pc:sldChg>
      <pc:sldChg chg="del">
        <pc:chgData name="Ronaldo Rotondo" userId="f9194414-084c-47c0-a5a6-ea88892f8345" providerId="ADAL" clId="{7A337A30-0D4D-4CE7-AD23-13161BA78B89}" dt="2024-08-13T19:00:52.973" v="0" actId="47"/>
        <pc:sldMkLst>
          <pc:docMk/>
          <pc:sldMk cId="2495950352" sldId="2147472268"/>
        </pc:sldMkLst>
      </pc:sldChg>
      <pc:sldChg chg="del">
        <pc:chgData name="Ronaldo Rotondo" userId="f9194414-084c-47c0-a5a6-ea88892f8345" providerId="ADAL" clId="{7A337A30-0D4D-4CE7-AD23-13161BA78B89}" dt="2024-08-13T19:00:52.973" v="0" actId="47"/>
        <pc:sldMkLst>
          <pc:docMk/>
          <pc:sldMk cId="935103622" sldId="2147472270"/>
        </pc:sldMkLst>
      </pc:sldChg>
      <pc:sldChg chg="del">
        <pc:chgData name="Ronaldo Rotondo" userId="f9194414-084c-47c0-a5a6-ea88892f8345" providerId="ADAL" clId="{7A337A30-0D4D-4CE7-AD23-13161BA78B89}" dt="2024-08-13T19:00:52.973" v="0" actId="47"/>
        <pc:sldMkLst>
          <pc:docMk/>
          <pc:sldMk cId="582966712" sldId="21474722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DBC1525-6DCA-41D1-B766-06B93682C577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73E9CA-F23E-44C6-8D77-58119F094F0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523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73E9CA-F23E-44C6-8D77-58119F094F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81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9DF06-C1EE-4A6C-81D9-E30DC83FC250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A9400-4C39-4ED3-8E72-A95E7BDCE3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25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9DF06-C1EE-4A6C-81D9-E30DC83FC250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A9400-4C39-4ED3-8E72-A95E7BDCE3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72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9DF06-C1EE-4A6C-81D9-E30DC83FC250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A9400-4C39-4ED3-8E72-A95E7BDCE3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873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9DF06-C1EE-4A6C-81D9-E30DC83FC250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A9400-4C39-4ED3-8E72-A95E7BDCE3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6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9DF06-C1EE-4A6C-81D9-E30DC83FC250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A9400-4C39-4ED3-8E72-A95E7BDCE3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69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9DF06-C1EE-4A6C-81D9-E30DC83FC250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A9400-4C39-4ED3-8E72-A95E7BDCE3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78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9DF06-C1EE-4A6C-81D9-E30DC83FC250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A9400-4C39-4ED3-8E72-A95E7BDCE3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1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9DF06-C1EE-4A6C-81D9-E30DC83FC250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A9400-4C39-4ED3-8E72-A95E7BDCE3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38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9DF06-C1EE-4A6C-81D9-E30DC83FC250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A9400-4C39-4ED3-8E72-A95E7BDCE3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49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9DF06-C1EE-4A6C-81D9-E30DC83FC250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A9400-4C39-4ED3-8E72-A95E7BDCE3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36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9DF06-C1EE-4A6C-81D9-E30DC83FC250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A9400-4C39-4ED3-8E72-A95E7BDCE3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037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9DF06-C1EE-4A6C-81D9-E30DC83FC250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A9400-4C39-4ED3-8E72-A95E7BDCE3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77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m 18">
            <a:extLst>
              <a:ext uri="{FF2B5EF4-FFF2-40B4-BE49-F238E27FC236}">
                <a16:creationId xmlns:a16="http://schemas.microsoft.com/office/drawing/2014/main" id="{2E46E889-3F1E-87A9-EB01-B991CC5B45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232" y="32862"/>
            <a:ext cx="11879765" cy="698500"/>
          </a:xfrm>
          <a:prstGeom prst="rect">
            <a:avLst/>
          </a:prstGeom>
        </p:spPr>
      </p:pic>
      <p:grpSp>
        <p:nvGrpSpPr>
          <p:cNvPr id="9" name="Agrupar 8">
            <a:extLst>
              <a:ext uri="{FF2B5EF4-FFF2-40B4-BE49-F238E27FC236}">
                <a16:creationId xmlns:a16="http://schemas.microsoft.com/office/drawing/2014/main" id="{093352AA-DD59-23ED-8911-3EFE069E5477}"/>
              </a:ext>
            </a:extLst>
          </p:cNvPr>
          <p:cNvGrpSpPr/>
          <p:nvPr/>
        </p:nvGrpSpPr>
        <p:grpSpPr>
          <a:xfrm>
            <a:off x="1" y="62957"/>
            <a:ext cx="8586952" cy="720000"/>
            <a:chOff x="0" y="570265"/>
            <a:chExt cx="9203074" cy="720000"/>
          </a:xfrm>
        </p:grpSpPr>
        <p:sp>
          <p:nvSpPr>
            <p:cNvPr id="10" name="Retângulo: Cantos Arredondados 9">
              <a:extLst>
                <a:ext uri="{FF2B5EF4-FFF2-40B4-BE49-F238E27FC236}">
                  <a16:creationId xmlns:a16="http://schemas.microsoft.com/office/drawing/2014/main" id="{951E2FBA-24FB-3EE7-A3D2-663FE032C5C0}"/>
                </a:ext>
              </a:extLst>
            </p:cNvPr>
            <p:cNvSpPr/>
            <p:nvPr/>
          </p:nvSpPr>
          <p:spPr>
            <a:xfrm>
              <a:off x="382540" y="650818"/>
              <a:ext cx="8820534" cy="540000"/>
            </a:xfrm>
            <a:prstGeom prst="roundRect">
              <a:avLst/>
            </a:prstGeom>
            <a:solidFill>
              <a:srgbClr val="2583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pt-B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3050"/>
              <a:r>
                <a:rPr lang="pt-BR" sz="2000" dirty="0"/>
                <a:t>ORGANOGRAMA ESTRUTURA DE GOVERNANÇA</a:t>
              </a:r>
            </a:p>
          </p:txBody>
        </p:sp>
        <p:grpSp>
          <p:nvGrpSpPr>
            <p:cNvPr id="11" name="Agrupar 10">
              <a:extLst>
                <a:ext uri="{FF2B5EF4-FFF2-40B4-BE49-F238E27FC236}">
                  <a16:creationId xmlns:a16="http://schemas.microsoft.com/office/drawing/2014/main" id="{F0F2588E-529B-14E9-460B-5477A852A2A6}"/>
                </a:ext>
              </a:extLst>
            </p:cNvPr>
            <p:cNvGrpSpPr/>
            <p:nvPr/>
          </p:nvGrpSpPr>
          <p:grpSpPr>
            <a:xfrm>
              <a:off x="0" y="570265"/>
              <a:ext cx="720000" cy="720000"/>
              <a:chOff x="2437694" y="1326776"/>
              <a:chExt cx="720000" cy="720000"/>
            </a:xfrm>
            <a:solidFill>
              <a:srgbClr val="2583E9"/>
            </a:solidFill>
          </p:grpSpPr>
          <p:sp>
            <p:nvSpPr>
              <p:cNvPr id="15" name="Elipse 14">
                <a:extLst>
                  <a:ext uri="{FF2B5EF4-FFF2-40B4-BE49-F238E27FC236}">
                    <a16:creationId xmlns:a16="http://schemas.microsoft.com/office/drawing/2014/main" id="{48F0E535-4318-86E1-FDC7-A5B2852947F7}"/>
                  </a:ext>
                </a:extLst>
              </p:cNvPr>
              <p:cNvSpPr/>
              <p:nvPr/>
            </p:nvSpPr>
            <p:spPr>
              <a:xfrm>
                <a:off x="2437694" y="1326776"/>
                <a:ext cx="720000" cy="72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pt-B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pt-BR"/>
              </a:p>
            </p:txBody>
          </p:sp>
          <p:sp>
            <p:nvSpPr>
              <p:cNvPr id="17" name="Elipse 16">
                <a:extLst>
                  <a:ext uri="{FF2B5EF4-FFF2-40B4-BE49-F238E27FC236}">
                    <a16:creationId xmlns:a16="http://schemas.microsoft.com/office/drawing/2014/main" id="{8EAF2C93-4FF4-F4E9-7297-25CDCBE31036}"/>
                  </a:ext>
                </a:extLst>
              </p:cNvPr>
              <p:cNvSpPr/>
              <p:nvPr/>
            </p:nvSpPr>
            <p:spPr>
              <a:xfrm>
                <a:off x="2527694" y="1417129"/>
                <a:ext cx="540000" cy="54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pt-B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pt-BR"/>
              </a:p>
            </p:txBody>
          </p:sp>
        </p:grpSp>
        <p:pic>
          <p:nvPicPr>
            <p:cNvPr id="12" name="Picture 6" descr="Organograma - ícones de negócios e finanças grátis">
              <a:extLst>
                <a:ext uri="{FF2B5EF4-FFF2-40B4-BE49-F238E27FC236}">
                  <a16:creationId xmlns:a16="http://schemas.microsoft.com/office/drawing/2014/main" id="{ADF1C705-BA40-6819-685F-2FD8576222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000" y="742138"/>
              <a:ext cx="360000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3" name="Retângulo: Cantos Arredondados 72">
            <a:extLst>
              <a:ext uri="{FF2B5EF4-FFF2-40B4-BE49-F238E27FC236}">
                <a16:creationId xmlns:a16="http://schemas.microsoft.com/office/drawing/2014/main" id="{E012A03A-368A-947F-C4F2-23914DAEBD5F}"/>
              </a:ext>
            </a:extLst>
          </p:cNvPr>
          <p:cNvSpPr/>
          <p:nvPr/>
        </p:nvSpPr>
        <p:spPr>
          <a:xfrm>
            <a:off x="4566032" y="869738"/>
            <a:ext cx="2057481" cy="655446"/>
          </a:xfrm>
          <a:prstGeom prst="roundRect">
            <a:avLst>
              <a:gd name="adj" fmla="val 41667"/>
            </a:avLst>
          </a:prstGeom>
          <a:solidFill>
            <a:schemeClr val="tx2"/>
          </a:solidFill>
          <a:ln w="12700" cap="flat" cmpd="sng" algn="ctr">
            <a:solidFill>
              <a:srgbClr val="5B9BD5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Assembleia Geral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Acionistas</a:t>
            </a:r>
          </a:p>
        </p:txBody>
      </p:sp>
      <p:sp>
        <p:nvSpPr>
          <p:cNvPr id="75" name="Retângulo: Cantos Arredondados 74">
            <a:extLst>
              <a:ext uri="{FF2B5EF4-FFF2-40B4-BE49-F238E27FC236}">
                <a16:creationId xmlns:a16="http://schemas.microsoft.com/office/drawing/2014/main" id="{02C30F8F-9D7F-AD92-6338-73AA70E69F80}"/>
              </a:ext>
            </a:extLst>
          </p:cNvPr>
          <p:cNvSpPr/>
          <p:nvPr/>
        </p:nvSpPr>
        <p:spPr>
          <a:xfrm>
            <a:off x="2054468" y="1958637"/>
            <a:ext cx="1870604" cy="653482"/>
          </a:xfrm>
          <a:prstGeom prst="roundRect">
            <a:avLst>
              <a:gd name="adj" fmla="val 41667"/>
            </a:avLst>
          </a:prstGeom>
          <a:solidFill>
            <a:schemeClr val="tx2"/>
          </a:solidFill>
          <a:ln w="12700" cap="flat" cmpd="sng" algn="ctr">
            <a:solidFill>
              <a:srgbClr val="5B9BD5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Conselho de Administração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kern="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(CA)</a:t>
            </a:r>
            <a:endParaRPr kumimoji="0" lang="pt-BR" sz="10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7" name="Retângulo: Cantos Arredondados 76">
            <a:extLst>
              <a:ext uri="{FF2B5EF4-FFF2-40B4-BE49-F238E27FC236}">
                <a16:creationId xmlns:a16="http://schemas.microsoft.com/office/drawing/2014/main" id="{62914A02-00DF-0F75-EDFC-7F00BD0D6A75}"/>
              </a:ext>
            </a:extLst>
          </p:cNvPr>
          <p:cNvSpPr/>
          <p:nvPr/>
        </p:nvSpPr>
        <p:spPr>
          <a:xfrm>
            <a:off x="7451017" y="1958639"/>
            <a:ext cx="1860065" cy="653481"/>
          </a:xfrm>
          <a:prstGeom prst="roundRect">
            <a:avLst>
              <a:gd name="adj" fmla="val 41667"/>
            </a:avLst>
          </a:prstGeom>
          <a:solidFill>
            <a:schemeClr val="tx2"/>
          </a:solidFill>
          <a:ln w="12700" cap="flat" cmpd="sng" algn="ctr">
            <a:solidFill>
              <a:srgbClr val="5B9BD5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Conselho Fiscal</a:t>
            </a:r>
            <a:br>
              <a:rPr kumimoji="0" lang="pt-BR" sz="10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pt-BR" sz="10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(CF)</a:t>
            </a:r>
          </a:p>
        </p:txBody>
      </p:sp>
      <p:sp>
        <p:nvSpPr>
          <p:cNvPr id="78" name="Retângulo: Cantos Arredondados 77">
            <a:extLst>
              <a:ext uri="{FF2B5EF4-FFF2-40B4-BE49-F238E27FC236}">
                <a16:creationId xmlns:a16="http://schemas.microsoft.com/office/drawing/2014/main" id="{AF12BF15-3E42-B3C1-57DB-F21DBC1A5BFE}"/>
              </a:ext>
            </a:extLst>
          </p:cNvPr>
          <p:cNvSpPr/>
          <p:nvPr/>
        </p:nvSpPr>
        <p:spPr>
          <a:xfrm>
            <a:off x="4082474" y="2734855"/>
            <a:ext cx="1662476" cy="620515"/>
          </a:xfrm>
          <a:prstGeom prst="roundRect">
            <a:avLst>
              <a:gd name="adj" fmla="val 41667"/>
            </a:avLst>
          </a:prstGeom>
          <a:solidFill>
            <a:schemeClr val="tx2"/>
          </a:solidFill>
          <a:ln w="12700" cap="flat" cmpd="sng" algn="ctr">
            <a:solidFill>
              <a:srgbClr val="5B9BD5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pt-BR" sz="1050" kern="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Comitê de Auditoria e Riscos (CAR)</a:t>
            </a:r>
          </a:p>
        </p:txBody>
      </p:sp>
      <p:sp>
        <p:nvSpPr>
          <p:cNvPr id="80" name="Retângulo: Cantos Arredondados 79">
            <a:extLst>
              <a:ext uri="{FF2B5EF4-FFF2-40B4-BE49-F238E27FC236}">
                <a16:creationId xmlns:a16="http://schemas.microsoft.com/office/drawing/2014/main" id="{BA87E45B-21AC-E0AA-F323-94FACB88571D}"/>
              </a:ext>
            </a:extLst>
          </p:cNvPr>
          <p:cNvSpPr/>
          <p:nvPr/>
        </p:nvSpPr>
        <p:spPr>
          <a:xfrm>
            <a:off x="2161197" y="4464831"/>
            <a:ext cx="1663200" cy="624790"/>
          </a:xfrm>
          <a:prstGeom prst="roundRect">
            <a:avLst>
              <a:gd name="adj" fmla="val 41667"/>
            </a:avLst>
          </a:prstGeom>
          <a:solidFill>
            <a:schemeClr val="tx2"/>
          </a:solidFill>
          <a:ln w="12700" cap="flat" cmpd="sng" algn="ctr">
            <a:solidFill>
              <a:srgbClr val="5B9BD5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Diretor Presidente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kern="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(CEO)</a:t>
            </a:r>
            <a:endParaRPr kumimoji="0" lang="pt-BR" sz="105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" name="Retângulo: Cantos Arredondados 80">
            <a:extLst>
              <a:ext uri="{FF2B5EF4-FFF2-40B4-BE49-F238E27FC236}">
                <a16:creationId xmlns:a16="http://schemas.microsoft.com/office/drawing/2014/main" id="{0D47F8DC-E221-C554-DD21-4B72A12BDF36}"/>
              </a:ext>
            </a:extLst>
          </p:cNvPr>
          <p:cNvSpPr/>
          <p:nvPr/>
        </p:nvSpPr>
        <p:spPr>
          <a:xfrm>
            <a:off x="2158170" y="5487787"/>
            <a:ext cx="1663200" cy="624789"/>
          </a:xfrm>
          <a:prstGeom prst="roundRect">
            <a:avLst>
              <a:gd name="adj" fmla="val 41667"/>
            </a:avLst>
          </a:prstGeom>
          <a:solidFill>
            <a:schemeClr val="accent1">
              <a:lumMod val="75000"/>
            </a:schemeClr>
          </a:solidFill>
          <a:ln w="12700" cap="flat" cmpd="sng" algn="ctr">
            <a:solidFill>
              <a:srgbClr val="5B9BD5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Diretoria de Auditoria, Riscos e Compliance</a:t>
            </a:r>
          </a:p>
        </p:txBody>
      </p:sp>
      <p:cxnSp>
        <p:nvCxnSpPr>
          <p:cNvPr id="90" name="Conector: Angulado 89">
            <a:extLst>
              <a:ext uri="{FF2B5EF4-FFF2-40B4-BE49-F238E27FC236}">
                <a16:creationId xmlns:a16="http://schemas.microsoft.com/office/drawing/2014/main" id="{09D14306-DB94-F7C1-8A7A-987C04C2A89D}"/>
              </a:ext>
            </a:extLst>
          </p:cNvPr>
          <p:cNvCxnSpPr>
            <a:cxnSpLocks/>
            <a:stCxn id="73" idx="2"/>
            <a:endCxn id="75" idx="0"/>
          </p:cNvCxnSpPr>
          <p:nvPr/>
        </p:nvCxnSpPr>
        <p:spPr>
          <a:xfrm rot="5400000">
            <a:off x="4075546" y="439409"/>
            <a:ext cx="433453" cy="260500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: Angulado 97">
            <a:extLst>
              <a:ext uri="{FF2B5EF4-FFF2-40B4-BE49-F238E27FC236}">
                <a16:creationId xmlns:a16="http://schemas.microsoft.com/office/drawing/2014/main" id="{0D98EEB1-4B03-2A1F-E01A-70F24702D0F5}"/>
              </a:ext>
            </a:extLst>
          </p:cNvPr>
          <p:cNvCxnSpPr>
            <a:cxnSpLocks/>
            <a:stCxn id="77" idx="2"/>
            <a:endCxn id="81" idx="3"/>
          </p:cNvCxnSpPr>
          <p:nvPr/>
        </p:nvCxnSpPr>
        <p:spPr>
          <a:xfrm rot="5400000">
            <a:off x="4507179" y="1926311"/>
            <a:ext cx="3188062" cy="4559680"/>
          </a:xfrm>
          <a:prstGeom prst="bentConnector2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0" name="Conector: Angulado 109">
            <a:extLst>
              <a:ext uri="{FF2B5EF4-FFF2-40B4-BE49-F238E27FC236}">
                <a16:creationId xmlns:a16="http://schemas.microsoft.com/office/drawing/2014/main" id="{0AD3F6F8-C802-8C14-BDE4-8B150E479FCE}"/>
              </a:ext>
            </a:extLst>
          </p:cNvPr>
          <p:cNvCxnSpPr>
            <a:cxnSpLocks/>
            <a:stCxn id="80" idx="2"/>
            <a:endCxn id="81" idx="0"/>
          </p:cNvCxnSpPr>
          <p:nvPr/>
        </p:nvCxnSpPr>
        <p:spPr>
          <a:xfrm rot="5400000">
            <a:off x="2792201" y="5287191"/>
            <a:ext cx="398166" cy="3027"/>
          </a:xfrm>
          <a:prstGeom prst="bentConnector3">
            <a:avLst>
              <a:gd name="adj1" fmla="val 50000"/>
            </a:avLst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tângulo: Cantos Arredondados 30">
            <a:extLst>
              <a:ext uri="{FF2B5EF4-FFF2-40B4-BE49-F238E27FC236}">
                <a16:creationId xmlns:a16="http://schemas.microsoft.com/office/drawing/2014/main" id="{A6B9BB0B-AD38-2CD3-5F0D-9B35D74BBB25}"/>
              </a:ext>
            </a:extLst>
          </p:cNvPr>
          <p:cNvSpPr/>
          <p:nvPr/>
        </p:nvSpPr>
        <p:spPr>
          <a:xfrm>
            <a:off x="2161198" y="3478107"/>
            <a:ext cx="1663200" cy="624789"/>
          </a:xfrm>
          <a:prstGeom prst="roundRect">
            <a:avLst>
              <a:gd name="adj" fmla="val 41667"/>
            </a:avLst>
          </a:prstGeom>
          <a:solidFill>
            <a:schemeClr val="tx2"/>
          </a:solidFill>
          <a:ln w="12700" cap="flat" cmpd="sng" algn="ctr">
            <a:solidFill>
              <a:srgbClr val="5B9BD5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Diretoria Executiva</a:t>
            </a:r>
          </a:p>
        </p:txBody>
      </p:sp>
      <p:cxnSp>
        <p:nvCxnSpPr>
          <p:cNvPr id="67" name="Conector: Angulado 66">
            <a:extLst>
              <a:ext uri="{FF2B5EF4-FFF2-40B4-BE49-F238E27FC236}">
                <a16:creationId xmlns:a16="http://schemas.microsoft.com/office/drawing/2014/main" id="{6572FB5D-CE2A-BD89-BA6C-16A0FC8A63E7}"/>
              </a:ext>
            </a:extLst>
          </p:cNvPr>
          <p:cNvCxnSpPr>
            <a:cxnSpLocks/>
            <a:stCxn id="73" idx="2"/>
            <a:endCxn id="77" idx="0"/>
          </p:cNvCxnSpPr>
          <p:nvPr/>
        </p:nvCxnSpPr>
        <p:spPr>
          <a:xfrm rot="16200000" flipH="1">
            <a:off x="6771184" y="348772"/>
            <a:ext cx="433455" cy="278627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: Angulado 105">
            <a:extLst>
              <a:ext uri="{FF2B5EF4-FFF2-40B4-BE49-F238E27FC236}">
                <a16:creationId xmlns:a16="http://schemas.microsoft.com/office/drawing/2014/main" id="{BFCEDE92-5EF3-F03A-FE29-E8BDB81214A5}"/>
              </a:ext>
            </a:extLst>
          </p:cNvPr>
          <p:cNvCxnSpPr>
            <a:cxnSpLocks/>
            <a:stCxn id="31" idx="0"/>
            <a:endCxn id="75" idx="2"/>
          </p:cNvCxnSpPr>
          <p:nvPr/>
        </p:nvCxnSpPr>
        <p:spPr>
          <a:xfrm rot="16200000" flipV="1">
            <a:off x="2558290" y="3043599"/>
            <a:ext cx="865988" cy="302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: Angulado 160">
            <a:extLst>
              <a:ext uri="{FF2B5EF4-FFF2-40B4-BE49-F238E27FC236}">
                <a16:creationId xmlns:a16="http://schemas.microsoft.com/office/drawing/2014/main" id="{2D4E0522-BE16-CE62-235C-C8F8C4E7FBAE}"/>
              </a:ext>
            </a:extLst>
          </p:cNvPr>
          <p:cNvCxnSpPr>
            <a:cxnSpLocks/>
            <a:stCxn id="78" idx="2"/>
            <a:endCxn id="81" idx="3"/>
          </p:cNvCxnSpPr>
          <p:nvPr/>
        </p:nvCxnSpPr>
        <p:spPr>
          <a:xfrm rot="5400000">
            <a:off x="3145135" y="4031605"/>
            <a:ext cx="2444812" cy="1092342"/>
          </a:xfrm>
          <a:prstGeom prst="bentConnector2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6" name="Conector: Angulado 235">
            <a:extLst>
              <a:ext uri="{FF2B5EF4-FFF2-40B4-BE49-F238E27FC236}">
                <a16:creationId xmlns:a16="http://schemas.microsoft.com/office/drawing/2014/main" id="{093C0E33-7D5A-7596-718C-B555BB80C939}"/>
              </a:ext>
            </a:extLst>
          </p:cNvPr>
          <p:cNvCxnSpPr>
            <a:cxnSpLocks/>
            <a:stCxn id="75" idx="1"/>
            <a:endCxn id="81" idx="1"/>
          </p:cNvCxnSpPr>
          <p:nvPr/>
        </p:nvCxnSpPr>
        <p:spPr>
          <a:xfrm rot="10800000" flipH="1" flipV="1">
            <a:off x="2054468" y="2285378"/>
            <a:ext cx="103702" cy="3514804"/>
          </a:xfrm>
          <a:prstGeom prst="bentConnector3">
            <a:avLst>
              <a:gd name="adj1" fmla="val -647394"/>
            </a:avLst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: Angulado 32">
            <a:extLst>
              <a:ext uri="{FF2B5EF4-FFF2-40B4-BE49-F238E27FC236}">
                <a16:creationId xmlns:a16="http://schemas.microsoft.com/office/drawing/2014/main" id="{9C551B48-E3BA-B140-7784-07C0BAC89218}"/>
              </a:ext>
            </a:extLst>
          </p:cNvPr>
          <p:cNvCxnSpPr>
            <a:cxnSpLocks/>
            <a:stCxn id="78" idx="0"/>
            <a:endCxn id="75" idx="3"/>
          </p:cNvCxnSpPr>
          <p:nvPr/>
        </p:nvCxnSpPr>
        <p:spPr>
          <a:xfrm rot="16200000" flipV="1">
            <a:off x="4194654" y="2015797"/>
            <a:ext cx="449477" cy="98864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: Angulado 41">
            <a:extLst>
              <a:ext uri="{FF2B5EF4-FFF2-40B4-BE49-F238E27FC236}">
                <a16:creationId xmlns:a16="http://schemas.microsoft.com/office/drawing/2014/main" id="{A1DC573B-24B6-4FD5-3FCA-6CC9492E690A}"/>
              </a:ext>
            </a:extLst>
          </p:cNvPr>
          <p:cNvCxnSpPr>
            <a:cxnSpLocks/>
            <a:stCxn id="80" idx="0"/>
            <a:endCxn id="31" idx="2"/>
          </p:cNvCxnSpPr>
          <p:nvPr/>
        </p:nvCxnSpPr>
        <p:spPr>
          <a:xfrm rot="5400000" flipH="1" flipV="1">
            <a:off x="2811830" y="4283864"/>
            <a:ext cx="361935" cy="1"/>
          </a:xfrm>
          <a:prstGeom prst="bentConnector3">
            <a:avLst>
              <a:gd name="adj1" fmla="val 50000"/>
            </a:avLst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273328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fd575bd-1cc5-4c94-801f-73c665cc73ca">
      <Terms xmlns="http://schemas.microsoft.com/office/infopath/2007/PartnerControls"/>
    </lcf76f155ced4ddcb4097134ff3c332f>
    <TaxCatchAll xmlns="8442f128-aece-46a2-8c9f-c3509e7940a1" xsi:nil="true"/>
    <SharedWithUsers xmlns="8442f128-aece-46a2-8c9f-c3509e7940a1">
      <UserInfo>
        <DisplayName>Cesar Luiz De Paula Calegari</DisplayName>
        <AccountId>19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D6BE40DE6D24C41905D9DE4B7F47D4A" ma:contentTypeVersion="14" ma:contentTypeDescription="Crear nuevo documento." ma:contentTypeScope="" ma:versionID="3759a1e9174e3ba665d4f3f1d29061cd">
  <xsd:schema xmlns:xsd="http://www.w3.org/2001/XMLSchema" xmlns:xs="http://www.w3.org/2001/XMLSchema" xmlns:p="http://schemas.microsoft.com/office/2006/metadata/properties" xmlns:ns2="7fd575bd-1cc5-4c94-801f-73c665cc73ca" xmlns:ns3="8442f128-aece-46a2-8c9f-c3509e7940a1" targetNamespace="http://schemas.microsoft.com/office/2006/metadata/properties" ma:root="true" ma:fieldsID="82e492bc211baf6c364fa40d072185bb" ns2:_="" ns3:_="">
    <xsd:import namespace="7fd575bd-1cc5-4c94-801f-73c665cc73ca"/>
    <xsd:import namespace="8442f128-aece-46a2-8c9f-c3509e7940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575bd-1cc5-4c94-801f-73c665cc7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Etiquetas de imagen" ma:readOnly="false" ma:fieldId="{5cf76f15-5ced-4ddc-b409-7134ff3c332f}" ma:taxonomyMulti="true" ma:sspId="74ade5ec-1dc6-4b12-84e9-18d8060fcf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42f128-aece-46a2-8c9f-c3509e7940a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b5b8fc73-23bb-4a54-aa50-05ea8d4d14e6}" ma:internalName="TaxCatchAll" ma:showField="CatchAllData" ma:web="8442f128-aece-46a2-8c9f-c3509e7940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69BE34-8729-42A4-8F9A-C2B9D4552B38}">
  <ds:schemaRefs>
    <ds:schemaRef ds:uri="7fd575bd-1cc5-4c94-801f-73c665cc73ca"/>
    <ds:schemaRef ds:uri="8442f128-aece-46a2-8c9f-c3509e7940a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8D2E3A7-2205-46E0-AB18-99008EB7D9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B0CF7B-143A-43A0-9BAC-FD1ABC751271}"/>
</file>

<file path=docMetadata/LabelInfo.xml><?xml version="1.0" encoding="utf-8"?>
<clbl:labelList xmlns:clbl="http://schemas.microsoft.com/office/2020/mipLabelMetadata">
  <clbl:label id="{c980e410-0b5c-48bc-bd1a-8b91cabc84bc}" enabled="0" method="" siteId="{c980e410-0b5c-48bc-bd1a-8b91cabc84b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44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Apresentação do PowerPoint</vt:lpstr>
    </vt:vector>
  </TitlesOfParts>
  <Company>GM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Ronaldo Rotondo</dc:creator>
  <cp:lastModifiedBy>Ronaldo Rotondo</cp:lastModifiedBy>
  <cp:revision>3</cp:revision>
  <cp:lastPrinted>2018-06-19T14:30:04Z</cp:lastPrinted>
  <dcterms:created xsi:type="dcterms:W3CDTF">2017-07-20T17:32:56Z</dcterms:created>
  <dcterms:modified xsi:type="dcterms:W3CDTF">2024-08-13T19:00:58Z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0x0101003D6BE40DE6D24C41905D9DE4B7F47D4A</vt:lpwstr>
  </property>
  <property fmtid="{D5CDD505-2E9C-101B-9397-08002B2CF9AE}" pid="3" name="MediaServiceImageTags">
    <vt:lpwstr/>
  </property>
</Properties>
</file>